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96" r:id="rId5"/>
    <p:sldId id="297" r:id="rId6"/>
    <p:sldId id="291" r:id="rId7"/>
    <p:sldId id="292" r:id="rId8"/>
    <p:sldId id="293" r:id="rId9"/>
    <p:sldId id="295" r:id="rId10"/>
    <p:sldId id="260" r:id="rId11"/>
    <p:sldId id="299" r:id="rId12"/>
    <p:sldId id="262" r:id="rId13"/>
    <p:sldId id="287" r:id="rId14"/>
    <p:sldId id="263" r:id="rId15"/>
    <p:sldId id="294" r:id="rId16"/>
    <p:sldId id="265" r:id="rId17"/>
    <p:sldId id="264" r:id="rId18"/>
    <p:sldId id="266" r:id="rId19"/>
    <p:sldId id="288" r:id="rId20"/>
    <p:sldId id="268" r:id="rId21"/>
    <p:sldId id="269" r:id="rId22"/>
    <p:sldId id="270" r:id="rId23"/>
    <p:sldId id="289" r:id="rId24"/>
    <p:sldId id="300" r:id="rId25"/>
    <p:sldId id="272" r:id="rId26"/>
    <p:sldId id="273" r:id="rId27"/>
    <p:sldId id="274" r:id="rId28"/>
    <p:sldId id="27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91B635-DCAF-423F-970F-614BC593A855}">
          <p14:sldIdLst>
            <p14:sldId id="257"/>
            <p14:sldId id="256"/>
            <p14:sldId id="258"/>
            <p14:sldId id="296"/>
            <p14:sldId id="297"/>
            <p14:sldId id="291"/>
            <p14:sldId id="292"/>
            <p14:sldId id="293"/>
            <p14:sldId id="295"/>
            <p14:sldId id="260"/>
            <p14:sldId id="299"/>
            <p14:sldId id="262"/>
            <p14:sldId id="287"/>
            <p14:sldId id="263"/>
            <p14:sldId id="294"/>
            <p14:sldId id="265"/>
            <p14:sldId id="264"/>
            <p14:sldId id="266"/>
            <p14:sldId id="288"/>
            <p14:sldId id="268"/>
            <p14:sldId id="269"/>
            <p14:sldId id="270"/>
            <p14:sldId id="289"/>
            <p14:sldId id="300"/>
            <p14:sldId id="272"/>
            <p14:sldId id="27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25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2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3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16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1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5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41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2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8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7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B8D7-BB0D-4655-A1F7-D8F5EC75F611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9628D-0ABF-4B40-977F-2267A2AAC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1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F:\ШУ\gerb-prapor-ukrayini-z-kvitami-pshenitseyu-kalinoj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28" y="4341787"/>
            <a:ext cx="2520280" cy="23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F:\ШУ\Петрикі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" y="32012"/>
            <a:ext cx="2548737" cy="33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F:\ШУ\Петрикі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" y="3429000"/>
            <a:ext cx="2548737" cy="33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3CBE0C1-3E86-49C1-9CBB-FF50DF567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8109" y="332656"/>
            <a:ext cx="6400800" cy="5760640"/>
          </a:xfrm>
        </p:spPr>
        <p:txBody>
          <a:bodyPr>
            <a:normAutofit fontScale="92500"/>
          </a:bodyPr>
          <a:lstStyle/>
          <a:p>
            <a:r>
              <a:rPr lang="uk-UA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Презентація роботи </a:t>
            </a:r>
            <a:br>
              <a:rPr lang="uk-UA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первинної профспілкової організації </a:t>
            </a:r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Первомайського центру </a:t>
            </a:r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науково-технічної творчості </a:t>
            </a:r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учнівської </a:t>
            </a:r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молоді</a:t>
            </a:r>
            <a:endParaRPr lang="x-none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76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AF9F894C-B0B4-4A8E-82D1-8DA58CA4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8798550" cy="1296144"/>
          </a:xfrm>
        </p:spPr>
        <p:txBody>
          <a:bodyPr>
            <a:noAutofit/>
          </a:bodyPr>
          <a:lstStyle/>
          <a:p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засіданнях ПК 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розглядаються 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нагальні 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питання: 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проходження 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атестації </a:t>
            </a:r>
            <a:r>
              <a:rPr lang="uk-UA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педагоічними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працівниками, 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підготовка закладу до опалювального 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періоду, </a:t>
            </a:r>
            <a:b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дозвілля вихованців під час канікул. </a:t>
            </a:r>
            <a:endParaRPr lang="x-none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74BCB92-C4ED-423D-9E52-257D0619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"/>
          <a:stretch/>
        </p:blipFill>
        <p:spPr>
          <a:xfrm>
            <a:off x="4860032" y="1916830"/>
            <a:ext cx="4093982" cy="3171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A4DC10D-5C65-4807-B8DD-DD03FA229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2" y="3284984"/>
            <a:ext cx="4514795" cy="339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15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Тісна співпраця трудового колективу 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з підприємцями громади 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168352" cy="235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Нет описания фот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7639"/>
            <a:ext cx="3096342" cy="2322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48599"/>
            <a:ext cx="3168352" cy="237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48599"/>
            <a:ext cx="3168352" cy="236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29000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3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B830EC-9AC4-4ECB-B6C5-B2747E229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Акції  </a:t>
            </a:r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та </a:t>
            </a:r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ярмарки </a:t>
            </a:r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 користь </a:t>
            </a:r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ЗСУ</a:t>
            </a:r>
            <a:endParaRPr lang="x-none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0A8748D-E8EB-46C9-889B-058EB3C2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/>
          <a:stretch/>
        </p:blipFill>
        <p:spPr>
          <a:xfrm>
            <a:off x="5389808" y="908720"/>
            <a:ext cx="3577086" cy="2657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D6A701-C5A9-4BD4-A8E2-67DB09FB7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94" y="3140968"/>
            <a:ext cx="2717631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01" y="3933056"/>
            <a:ext cx="3611893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03107"/>
            <a:ext cx="28083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41168"/>
            <a:ext cx="2083857" cy="156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30" y="1329957"/>
            <a:ext cx="1994433" cy="149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69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C39A059-E618-4685-975E-98B2D6EC8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19414"/>
            <a:ext cx="3923570" cy="2934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8D71114-D692-4811-9257-7E183C186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5024"/>
            <a:ext cx="3962086" cy="2916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B41109C-4992-454E-A1EB-A7169565E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56992"/>
            <a:ext cx="2531163" cy="334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Возможно, это изображение 1 человек и текс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2448272" cy="3264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8554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527BE87-4CA9-4D80-BA52-8D3EFC292E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3" b="25207"/>
          <a:stretch/>
        </p:blipFill>
        <p:spPr>
          <a:xfrm>
            <a:off x="5888232" y="1484784"/>
            <a:ext cx="3160025" cy="189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072D78F-C9AC-4833-877D-A4F98DF3E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7" y="1388969"/>
            <a:ext cx="2504369" cy="251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5423" y="188640"/>
            <a:ext cx="8841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Юні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конструктори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майструють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окопні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світлячки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 для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позицій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 наших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/>
              </a:rPr>
              <a:t>хлопців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Возможно, это изображение 3 челове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34" y="1927025"/>
            <a:ext cx="2495326" cy="249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ods8-1.fna.fbcdn.net/v/t39.30808-6/358464918_1979389302422658_4129549865285306656_n.jpg?_nc_cat=102&amp;ccb=1-7&amp;_nc_sid=5f2048&amp;_nc_ohc=lF2TE2WpbAgAX9qDqRw&amp;_nc_ht=scontent.fods8-1.fna&amp;oh=00_AfA5ln94z3MnFzYxrGot5Zrx-QONRkO1pbpd4MR52tdz6Q&amp;oe=655281B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6" b="29845"/>
          <a:stretch/>
        </p:blipFill>
        <p:spPr bwMode="auto">
          <a:xfrm>
            <a:off x="755576" y="4077072"/>
            <a:ext cx="3577922" cy="258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ет описания фото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18855"/>
            <a:ext cx="2710756" cy="271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24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C59096-247D-4BC6-BB41-8DD4F414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Даруємо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своє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тепло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військовим</a:t>
            </a:r>
            <a:endParaRPr lang="x-none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E1C1520-9170-4B13-AC79-8B9073A7D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4" y="1340768"/>
            <a:ext cx="3058724" cy="491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Нет описания фот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71" y="1115615"/>
            <a:ext cx="2457400" cy="24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473" y="1115615"/>
            <a:ext cx="2461133" cy="2461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Нет описания фот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92459"/>
            <a:ext cx="2628053" cy="2628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765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93815"/>
            <a:ext cx="3035829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99EC6DD-2C4A-4A46-9A40-3B6547AB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00" y="202333"/>
            <a:ext cx="8229600" cy="965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Члени профспілкової організації, пліч-о-пліч з керівництвом, не бояться важкої й брудної </a:t>
            </a:r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роботи</a:t>
            </a:r>
            <a:endParaRPr lang="x-none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C312A21-FEA0-4047-AF8E-83BC18C03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520" y="1202252"/>
            <a:ext cx="2374724" cy="237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9E1F884-6974-4A39-BAF4-B714EEAF4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864" y="1541848"/>
            <a:ext cx="2600434" cy="260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C30A215-DCEE-42C9-890A-FDF332867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329" y="4218227"/>
            <a:ext cx="244827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231BF44-76A0-49EB-A0B9-45278AA6F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9229" y="4360520"/>
            <a:ext cx="2369741" cy="2369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68330"/>
            <a:ext cx="2094852" cy="279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5" y="4403669"/>
            <a:ext cx="3073043" cy="230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6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" y="339299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93007E6-4E0E-4D11-9CE8-28C5ED64C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6633"/>
            <a:ext cx="8892480" cy="1944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Первомайського ЦНТТУМ – сучасний та затишний, належно 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обладнаний </a:t>
            </a:r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острівець 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для розвитку творчої </a:t>
            </a:r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молоді</a:t>
            </a:r>
            <a:endParaRPr lang="x-none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25732EC-AA29-4318-8DA3-20DD37536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8" t="50459" r="1664"/>
          <a:stretch/>
        </p:blipFill>
        <p:spPr>
          <a:xfrm>
            <a:off x="5145860" y="4667815"/>
            <a:ext cx="1907704" cy="198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" y="978083"/>
            <a:ext cx="2758310" cy="2758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3" y="3467708"/>
            <a:ext cx="2557860" cy="341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20" y="1681048"/>
            <a:ext cx="2121055" cy="282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05" y="1340768"/>
            <a:ext cx="236511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23" y="4027368"/>
            <a:ext cx="2074712" cy="2766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93" y="1103315"/>
            <a:ext cx="1891463" cy="252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9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771FF-EFE5-4CDD-AE97-54E4FD7C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/>
              <a:t>Полюбляємо чистоту й порядок</a:t>
            </a:r>
            <a:endParaRPr lang="x-none" sz="2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30DEFD4-AF15-4958-8E57-92513B530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3" y="3927312"/>
            <a:ext cx="2491176" cy="28938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71A3F0B-1DF6-41E3-9AB3-5CE8656CF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64" y="845408"/>
            <a:ext cx="4253969" cy="344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CCFD2DB-88A8-4F91-B031-02C646793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3" y="848275"/>
            <a:ext cx="2080441" cy="2996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E0367A9-66CB-4F63-A7EA-F65E24A8AE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44" y="3205212"/>
            <a:ext cx="2748064" cy="33507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51F872A-2B8F-47BA-A26F-5B2E4B7935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47" y="4099384"/>
            <a:ext cx="2641177" cy="35082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4D50BBD-EBDC-4B38-9353-D149258E9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517"/>
            <a:ext cx="2591467" cy="19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0608575-4139-42CE-9C6C-CC9423200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3" y="692697"/>
            <a:ext cx="2430269" cy="324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63EAF9A-5658-4861-9609-8FC220D9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/>
          <a:stretch/>
        </p:blipFill>
        <p:spPr>
          <a:xfrm>
            <a:off x="385300" y="3948771"/>
            <a:ext cx="2414088" cy="2896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DF68222D-03BB-4553-B2B5-2197D1271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6633"/>
            <a:ext cx="9036496" cy="11521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 почуттям гумору в нашій профспілці </a:t>
            </a:r>
            <a:endParaRPr lang="uk-UA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теж 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все гаразд!</a:t>
            </a:r>
            <a:endParaRPr lang="x-none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Нет описания фото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67" y="1268761"/>
            <a:ext cx="3096343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84" y="3751630"/>
            <a:ext cx="2467751" cy="3290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95" y="1268761"/>
            <a:ext cx="3016635" cy="5362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64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F:\ШУ\Петрикі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11892" cy="22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F:\ШУ\Петрикі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483"/>
            <a:ext cx="1711892" cy="22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F:\ШУ\Петрикі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" y="4552113"/>
            <a:ext cx="1711892" cy="22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147FA7-44FC-42D3-A7AB-71591338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387276"/>
            <a:ext cx="8254620" cy="1484784"/>
          </a:xfrm>
        </p:spPr>
        <p:txBody>
          <a:bodyPr>
            <a:noAutofit/>
          </a:bodyPr>
          <a:lstStyle/>
          <a:p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Колектив у нас </a:t>
            </a:r>
            <a:r>
              <a:rPr lang="ru-RU" sz="2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відмінний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ми 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працюєм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творчо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й стильно,                       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профспілка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родина </a:t>
            </a:r>
            <a:b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 й </a:t>
            </a:r>
            <a:r>
              <a:rPr lang="ru-RU" sz="2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досить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дуже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сильна!  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x-non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Нет описания фот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91256"/>
            <a:ext cx="6210755" cy="4658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071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31" y="3573016"/>
            <a:ext cx="3131607" cy="2087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59" y="1704612"/>
            <a:ext cx="3820568" cy="2547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CCC63FA-4BBD-4248-A2A5-A526136AC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66" y="116633"/>
            <a:ext cx="8820472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Вміємо не тільки працювати, а й відпочивати</a:t>
            </a:r>
            <a:endParaRPr lang="x-none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F998C5B-ADFB-4927-92EF-153559CDF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7" y="646080"/>
            <a:ext cx="2240713" cy="292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1" b="15438"/>
          <a:stretch/>
        </p:blipFill>
        <p:spPr>
          <a:xfrm>
            <a:off x="178286" y="4440915"/>
            <a:ext cx="2881546" cy="221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6"/>
          <a:stretch/>
        </p:blipFill>
        <p:spPr>
          <a:xfrm>
            <a:off x="3275856" y="4386883"/>
            <a:ext cx="2808312" cy="232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07" y="692696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92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67B1B99-87E0-4A12-9AEC-28F322EC5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4" y="476672"/>
            <a:ext cx="280609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9B8EF2-30E4-43FE-8BD6-E3BBFAED4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11" y="188640"/>
            <a:ext cx="2970342" cy="3938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C95DF56-6E7C-415A-BCB2-0A86DD109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5" y="2924944"/>
            <a:ext cx="2534016" cy="3015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27" y="4653136"/>
            <a:ext cx="278430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26" y="3492309"/>
            <a:ext cx="326436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Нет описания фото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24" y="92608"/>
            <a:ext cx="3000375" cy="3000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079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682426-68FC-4CDB-9771-EE5ADDFE5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358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Творчість нас зближує!</a:t>
            </a:r>
            <a:endParaRPr lang="x-none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F1B868-422F-422A-9038-B5F70C280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Захопленість кожного члена профспілки своїм </a:t>
            </a:r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хобі </a:t>
            </a: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підштовхує до спільних творчих посиденьок, обміну досвідом та просто душевного спілкування.</a:t>
            </a:r>
            <a:endParaRPr lang="x-none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184CD61-3C2A-4B87-AACB-BBEF5AD0D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66" y="3429000"/>
            <a:ext cx="4026292" cy="310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8424602-B1D0-4EBD-B24C-BC572A5D0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8" y="2204864"/>
            <a:ext cx="398206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678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5DDDDB-1222-46B0-91D1-FB90A178B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39" y="-99844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Творчі  справи </a:t>
            </a:r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та </a:t>
            </a:r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проєкти</a:t>
            </a:r>
            <a:endParaRPr lang="x-none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0932158-1FD8-448C-95A6-E73E6781C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0" y="1028662"/>
            <a:ext cx="269581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Нет описания фот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7"/>
            <a:ext cx="4323444" cy="3242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4" y="3383170"/>
            <a:ext cx="5078347" cy="3361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9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24" y="3831841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E52FB2-3411-48E4-AB1B-46EECCFF0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624"/>
            <a:ext cx="3468846" cy="36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14" y="2780928"/>
            <a:ext cx="3979316" cy="3979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ет описания фот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025031" cy="3025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72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EDD564-6AB8-4708-88D7-0318DC9D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Відзначаємо</a:t>
            </a: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Державні свята</a:t>
            </a:r>
            <a:endParaRPr lang="x-none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C9242B0-A1D7-4040-9A5A-AD3AF2764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60848"/>
            <a:ext cx="4032448" cy="326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158DA9A-E614-45B3-AEEF-60AEE7985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3384376" cy="451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9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70CD59-9DB5-43C7-9BA7-6F461EC3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02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Вітаємо  </a:t>
            </a:r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іменинників</a:t>
            </a:r>
            <a:endParaRPr lang="x-none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EA9D14B-B220-4BDA-A9B1-0B4FDE8DA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16291"/>
            <a:ext cx="3665260" cy="366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AD68DD-FAE3-4695-9AE7-8E4BF9D58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52936"/>
            <a:ext cx="4347773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3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7EB8D9-423F-4421-A82A-E9FC0D2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16835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7319BB5-1385-477D-9D8C-EDF1C018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36912"/>
            <a:ext cx="4936264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09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FD85A5E-7D9F-4BB7-831C-5303B9E06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64704"/>
            <a:ext cx="8517632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     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 люблю нашу профспілку. Пишаюся, що очолюю колектив однодумців. Всі наші спілчани – чудові, творчі, креативні, чуйні, відкриті люди. Ми завжди разом: в радості та в тяжкі хвилини. Ми відчуваємо підтримку, взаємодопомогу один одного. Впевнена, що ми подолаємо всі труднощі, дочекаємось перемоги та разом будемо відбудовувати нове прекрасне життя в найкращій у світі країні.</a:t>
            </a:r>
            <a:endParaRPr lang="x-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5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9511F3-D920-479C-96DC-3F4255140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08155"/>
            <a:ext cx="5472608" cy="124622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А це наш директор – і мудрий, і строгий, крокує він з нами по вірній дорозі, </a:t>
            </a: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теплом </a:t>
            </a: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і надією сповнює дім,</a:t>
            </a:r>
            <a:b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в якому затишно всім!</a:t>
            </a:r>
            <a:b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Ірина СЕМЕНОВА </a:t>
            </a:r>
            <a:endParaRPr lang="x-none" sz="2800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="" xmlns:a16="http://schemas.microsoft.com/office/drawing/2014/main" id="{2227AB7E-4CE7-43EB-A1D8-A21B00225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811" y="4950018"/>
            <a:ext cx="4072083" cy="1252271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профспілки – жінка берегиня, в творчому будинку гарна господиня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Ольга 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БАРАНСЬКА</a:t>
            </a:r>
            <a:endParaRPr lang="x-none" sz="2400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DCB5390-C547-44FD-9FED-268D7CCFB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08" y="188640"/>
            <a:ext cx="3528392" cy="4631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42E7037-4222-48D6-9EC5-7AAB0D50B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6" y="2680516"/>
            <a:ext cx="4831525" cy="359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76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728992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uk-UA" sz="4000" b="1" i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Профспілка – реальна сила, </a:t>
            </a:r>
            <a:br>
              <a:rPr lang="uk-UA" sz="4000" b="1" i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i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здатна вас захистити!  </a:t>
            </a:r>
            <a:r>
              <a:rPr lang="uk-UA" sz="2800" b="1" i="1" dirty="0">
                <a:ln/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i="1" dirty="0">
                <a:ln/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профспілки:</a:t>
            </a: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представництво, захист і об'єднання сил членів профспілки для відстоювання трудових, соціально-економічних прав та інтересів.</a:t>
            </a:r>
            <a:b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Профспілка допомагає:</a:t>
            </a: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- захистити в можливому трудовому конфлікті;</a:t>
            </a:r>
            <a:b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- забезпечити нормальні умови праці і відпочинку.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</a:endParaRPr>
          </a:p>
        </p:txBody>
      </p:sp>
      <p:pic>
        <p:nvPicPr>
          <p:cNvPr id="5" name="Рисунок 4" descr="ÐÐ°ÑÑÐ¸Ð½ÐºÐ¸ Ð¿Ð¾ Ð·Ð°Ð¿ÑÐ¾ÑÑ ÐµÐ¼Ð±Ð»ÐµÐ¼Ð° Ð¿ÑÐ¾ÑÑÐ¿ÑÐ»ÐºÐ¸ Ð¿ÑÐ°ÑÑÐ²Ð½Ð¸ÐºÑÐ² Ð¾ÑÐ²ÑÑÐ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764704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2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Профспілкова організація об'єднує </a:t>
            </a:r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17 членів </a:t>
            </a:r>
            <a:b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трудового 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колективу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6552728" cy="4914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0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DE27CA-44C0-4383-985B-ADC89EDA8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i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профспілковий комітет</a:t>
            </a:r>
            <a:endParaRPr lang="x-none" b="1" i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C677EE-809F-42B7-8BD3-ECC21E426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364" y="1185582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Катерина 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НУЖНА, 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амісник 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голови ПК</a:t>
            </a:r>
            <a:endParaRPr lang="x-none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697519C-DA03-4472-96CE-C6BA2BAC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5479488"/>
            <a:ext cx="4536504" cy="1959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Людмила 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ОЛЬХОВСЬКА, 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голова 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комісії з питань соціально-економічного захисту</a:t>
            </a:r>
            <a:endParaRPr lang="x-none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69FB7DC-65C9-4F29-9495-2FB0D11A2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1" y="2138119"/>
            <a:ext cx="3816707" cy="451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ED1D211-FF1E-4B73-9A95-2D198F71A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3685988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82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7A7759-3F2F-4223-8C2D-F9DA4B6F1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2040" y="5445224"/>
            <a:ext cx="4038600" cy="123002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Олена КРАМАРЕНКО,</a:t>
            </a:r>
            <a:endParaRPr lang="uk-UA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голова </a:t>
            </a:r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комісії з охорони праці</a:t>
            </a:r>
            <a:endParaRPr lang="x-none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4308B62-6B6C-4245-918B-9728E47D7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332656"/>
            <a:ext cx="4680520" cy="137836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Ольга </a:t>
            </a:r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ДОБРОВОЛЬСЬКА, </a:t>
            </a:r>
          </a:p>
          <a:p>
            <a:pPr marL="0" indent="0">
              <a:buNone/>
            </a:pPr>
            <a:r>
              <a:rPr lang="uk-UA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голова </a:t>
            </a:r>
            <a:r>
              <a:rPr lang="uk-UA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комісії з культурно-масової, спортивно-оздоровчої роботи</a:t>
            </a:r>
            <a:endParaRPr lang="x-none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5338FD5-0A68-4D90-ACE8-A662ACBC8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6672"/>
            <a:ext cx="3627567" cy="485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CAB7ABE-6F65-42B6-A10F-ECCB9E5C0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666029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89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C8503E-DAE1-4268-A21B-B115D03CD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260648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Алла </a:t>
            </a: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РОТАР,</a:t>
            </a:r>
            <a:endParaRPr lang="uk-UA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голова </a:t>
            </a:r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комісії по роботі з ветеранами</a:t>
            </a:r>
            <a:endParaRPr lang="x-none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7D7C881-D3C9-43F6-8078-5D453C0FA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5445224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Олена </a:t>
            </a: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СЕМЕНОВА,</a:t>
            </a:r>
            <a:endParaRPr lang="uk-UA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голова </a:t>
            </a:r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ревізійної комісії</a:t>
            </a:r>
            <a:endParaRPr lang="x-none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4510013-BB21-4D57-A1CA-F75C32F2DF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7" y="1700808"/>
            <a:ext cx="3412725" cy="4657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FB335C7-92FE-4BFA-AE0A-3502B4F0C0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3908189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00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0407" y="476672"/>
            <a:ext cx="37444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- підтримка</a:t>
            </a:r>
            <a:b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3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розуміння</a:t>
            </a:r>
            <a:b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3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оптимізм</a:t>
            </a:r>
            <a:b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3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філософія</a:t>
            </a:r>
            <a:b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3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спілкування</a:t>
            </a:r>
            <a:b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- подяка</a:t>
            </a:r>
            <a:b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3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ініціатива</a:t>
            </a:r>
            <a:b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Л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людяність</a:t>
            </a:r>
            <a:b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культура</a:t>
            </a:r>
            <a:b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3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активність</a:t>
            </a:r>
            <a:endParaRPr lang="ru-RU" sz="36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" y="2401728"/>
            <a:ext cx="2376264" cy="17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5D42068-A109-4B9A-AA6B-A15D4D097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1"/>
          <a:stretch/>
        </p:blipFill>
        <p:spPr>
          <a:xfrm>
            <a:off x="6454901" y="2346914"/>
            <a:ext cx="2090532" cy="242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" y="247597"/>
            <a:ext cx="2400131" cy="1737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" y="4600199"/>
            <a:ext cx="2483768" cy="186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47597"/>
            <a:ext cx="2543967" cy="190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4429" y="4936087"/>
            <a:ext cx="2520280" cy="189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85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306</Words>
  <Application>Microsoft Office PowerPoint</Application>
  <PresentationFormat>Экран (4:3)</PresentationFormat>
  <Paragraphs>38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Segoe UI Historic</vt:lpstr>
      <vt:lpstr>Times New Roman</vt:lpstr>
      <vt:lpstr>Тема Office</vt:lpstr>
      <vt:lpstr>Презентация PowerPoint</vt:lpstr>
      <vt:lpstr>Колектив у нас відмінний,     ми працюєм творчо й стильно,                        Бо профспілка це родина  та й ще досить дуже сильна!   </vt:lpstr>
      <vt:lpstr>А це наш директор – і мудрий, і строгий, крокує він з нами по вірній дорозі, теплом і надією сповнює дім,  в якому затишно всім! Ірина СЕМЕНОВА </vt:lpstr>
      <vt:lpstr>Презентация PowerPoint</vt:lpstr>
      <vt:lpstr>Профспілкова організація об'єднує 17 членів  трудового колективу</vt:lpstr>
      <vt:lpstr>Наш профспілковий комітет</vt:lpstr>
      <vt:lpstr>Презентация PowerPoint</vt:lpstr>
      <vt:lpstr>Презентация PowerPoint</vt:lpstr>
      <vt:lpstr>Презентация PowerPoint</vt:lpstr>
      <vt:lpstr>На засіданнях ПК розглядаються нагальні питання: проходження атестації педагоічними працівниками, підготовка закладу до опалювального періоду,  дозвілля вихованців під час канікул. </vt:lpstr>
      <vt:lpstr>Тісна співпраця трудового колективу з підприємцями громади </vt:lpstr>
      <vt:lpstr>Презентация PowerPoint</vt:lpstr>
      <vt:lpstr>Презентация PowerPoint</vt:lpstr>
      <vt:lpstr>Презентация PowerPoint</vt:lpstr>
      <vt:lpstr>Даруємо своє тепло військовим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Творчість нас зближує!</vt:lpstr>
      <vt:lpstr>Творчі  справи та проєкти</vt:lpstr>
      <vt:lpstr>Презентация PowerPoint</vt:lpstr>
      <vt:lpstr>Відзначаємо Державні свята</vt:lpstr>
      <vt:lpstr>Вітаємо  іменинників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64</cp:revision>
  <dcterms:created xsi:type="dcterms:W3CDTF">2018-03-15T06:11:23Z</dcterms:created>
  <dcterms:modified xsi:type="dcterms:W3CDTF">2023-11-16T08:12:44Z</dcterms:modified>
</cp:coreProperties>
</file>